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00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293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223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575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30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7515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985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993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51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747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246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174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39B0-D250-4B57-837B-F73679BCE0D2}" type="datetimeFigureOut">
              <a:rPr lang="da-DK" smtClean="0"/>
              <a:t>07-03-2013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E5343-5663-4C6C-B9E7-F2C32E4C329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294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vis du ser en krokodil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387424"/>
            <a:ext cx="9525000" cy="677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779912" y="5373216"/>
            <a:ext cx="536408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a-DK" dirty="0"/>
          </a:p>
          <a:p>
            <a:r>
              <a:rPr lang="da-DK" dirty="0" smtClean="0"/>
              <a:t>1.     Hvis </a:t>
            </a:r>
            <a:r>
              <a:rPr lang="da-DK" dirty="0"/>
              <a:t>du ser en krokodille i dit badekar, </a:t>
            </a:r>
          </a:p>
          <a:p>
            <a:r>
              <a:rPr lang="da-DK" dirty="0" smtClean="0"/>
              <a:t>        skal </a:t>
            </a:r>
            <a:r>
              <a:rPr lang="da-DK" dirty="0"/>
              <a:t>du ikke blive bange, for den er så rar, </a:t>
            </a:r>
          </a:p>
          <a:p>
            <a:r>
              <a:rPr lang="da-DK" dirty="0" smtClean="0"/>
              <a:t>        hvis </a:t>
            </a:r>
            <a:r>
              <a:rPr lang="da-DK" dirty="0"/>
              <a:t>du </a:t>
            </a:r>
            <a:r>
              <a:rPr lang="da-DK" dirty="0" err="1"/>
              <a:t>gi'r</a:t>
            </a:r>
            <a:r>
              <a:rPr lang="da-DK" dirty="0"/>
              <a:t> den en kop kaffe og en go' cigar.</a:t>
            </a:r>
          </a:p>
          <a:p>
            <a:pPr eaLnBrk="1" hangingPunct="1">
              <a:buFontTx/>
              <a:buAutoNum type="arabicPeriod"/>
            </a:pPr>
            <a:endParaRPr lang="da-DK" dirty="0" smtClean="0"/>
          </a:p>
          <a:p>
            <a:pPr eaLnBrk="1" hangingPunct="1"/>
            <a:endParaRPr lang="da-DK" dirty="0"/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251520" y="188913"/>
            <a:ext cx="842493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b="1" dirty="0" smtClean="0"/>
              <a:t>Hvis du ser en krokodille i dit badekar    </a:t>
            </a:r>
            <a:r>
              <a:rPr lang="da-DK" i="1" dirty="0" smtClean="0"/>
              <a:t>Børnesang – Jørgen Sørensen</a:t>
            </a:r>
            <a:endParaRPr lang="da-DK" b="1" i="1" dirty="0"/>
          </a:p>
          <a:p>
            <a:pPr eaLnBrk="1" hangingPunct="1">
              <a:spcBef>
                <a:spcPct val="50000"/>
              </a:spcBef>
            </a:pPr>
            <a:endParaRPr lang="da-DK" b="1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3779912" y="5517232"/>
            <a:ext cx="5113263" cy="1153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/>
              <a:t>1 af </a:t>
            </a:r>
            <a:r>
              <a:rPr lang="da-DK" dirty="0" smtClean="0"/>
              <a:t>3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162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929042" y="5373216"/>
            <a:ext cx="522007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a-DK" dirty="0"/>
          </a:p>
          <a:p>
            <a:r>
              <a:rPr lang="da-DK" dirty="0" smtClean="0"/>
              <a:t>2.     Hvis </a:t>
            </a:r>
            <a:r>
              <a:rPr lang="da-DK" dirty="0"/>
              <a:t>der sidder en gorilla i dit cykelskur, </a:t>
            </a:r>
          </a:p>
          <a:p>
            <a:r>
              <a:rPr lang="da-DK" dirty="0" smtClean="0"/>
              <a:t>        skal </a:t>
            </a:r>
            <a:r>
              <a:rPr lang="da-DK" dirty="0"/>
              <a:t>du bare </a:t>
            </a:r>
            <a:r>
              <a:rPr lang="da-DK" dirty="0" err="1"/>
              <a:t>ta</a:t>
            </a:r>
            <a:r>
              <a:rPr lang="da-DK" dirty="0"/>
              <a:t>' det roligt, den </a:t>
            </a:r>
            <a:r>
              <a:rPr lang="da-DK" dirty="0" err="1"/>
              <a:t>bli'r</a:t>
            </a:r>
            <a:r>
              <a:rPr lang="da-DK" dirty="0"/>
              <a:t> ikke sur, </a:t>
            </a:r>
          </a:p>
          <a:p>
            <a:r>
              <a:rPr lang="da-DK" dirty="0" smtClean="0"/>
              <a:t>        hvis </a:t>
            </a:r>
            <a:r>
              <a:rPr lang="da-DK" dirty="0"/>
              <a:t>den får et par bananer og en cykeltur. </a:t>
            </a:r>
          </a:p>
          <a:p>
            <a:endParaRPr lang="da-DK" dirty="0" smtClean="0"/>
          </a:p>
          <a:p>
            <a:pPr eaLnBrk="1" hangingPunct="1"/>
            <a:endParaRPr lang="da-DK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3923928" y="5517232"/>
            <a:ext cx="4969247" cy="1153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 smtClean="0"/>
              <a:t>2 </a:t>
            </a:r>
            <a:r>
              <a:rPr lang="da-DK" dirty="0"/>
              <a:t>af </a:t>
            </a:r>
            <a:r>
              <a:rPr lang="da-DK" dirty="0" smtClean="0"/>
              <a:t>3</a:t>
            </a:r>
            <a:endParaRPr lang="da-DK" dirty="0"/>
          </a:p>
        </p:txBody>
      </p:sp>
      <p:pic>
        <p:nvPicPr>
          <p:cNvPr id="2054" name="Picture 6" descr="http://evilbrainproductions.com/wp-content/uploads/2012/03/314897_10150419685706007_585871006_10629812_809584197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996" y="694243"/>
            <a:ext cx="6984776" cy="464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04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203848" y="5378709"/>
            <a:ext cx="594015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a-DK" dirty="0"/>
          </a:p>
          <a:p>
            <a:r>
              <a:rPr lang="da-DK" dirty="0" smtClean="0"/>
              <a:t>3.     Hvis </a:t>
            </a:r>
            <a:r>
              <a:rPr lang="da-DK" dirty="0"/>
              <a:t>der ligger en løve på dit skrivebord, </a:t>
            </a:r>
          </a:p>
          <a:p>
            <a:r>
              <a:rPr lang="da-DK" dirty="0" smtClean="0"/>
              <a:t>        skal </a:t>
            </a:r>
            <a:r>
              <a:rPr lang="da-DK" dirty="0"/>
              <a:t>du ikke løbe ud og si' det til din mor, </a:t>
            </a:r>
          </a:p>
          <a:p>
            <a:r>
              <a:rPr lang="da-DK" dirty="0" smtClean="0"/>
              <a:t>        hvis </a:t>
            </a:r>
            <a:r>
              <a:rPr lang="da-DK" dirty="0"/>
              <a:t>du klapper den på ryggen, gør den ikke spor</a:t>
            </a:r>
            <a:endParaRPr lang="da-DK" dirty="0" smtClean="0"/>
          </a:p>
          <a:p>
            <a:pPr eaLnBrk="1" hangingPunct="1"/>
            <a:endParaRPr lang="da-DK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3203848" y="5589240"/>
            <a:ext cx="5689327" cy="10814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 smtClean="0"/>
              <a:t>3 </a:t>
            </a:r>
            <a:r>
              <a:rPr lang="da-DK" dirty="0"/>
              <a:t>af </a:t>
            </a:r>
            <a:r>
              <a:rPr lang="da-DK" dirty="0" smtClean="0"/>
              <a:t>3</a:t>
            </a:r>
            <a:endParaRPr lang="da-DK" dirty="0"/>
          </a:p>
        </p:txBody>
      </p:sp>
      <p:pic>
        <p:nvPicPr>
          <p:cNvPr id="3074" name="Picture 2" descr="http://www.stickboydaily.com/images/2010/10/the-lion-whisperer-kevin-richardson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57212"/>
            <a:ext cx="7344420" cy="489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04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132</Words>
  <Application>Microsoft Office PowerPoint</Application>
  <PresentationFormat>Skærmshow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PowerPoint-præsentation</vt:lpstr>
      <vt:lpstr>PowerPoint-præsentation</vt:lpstr>
      <vt:lpstr>PowerPoint-præsentation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Liv Bodil Beckmann Laurberg</dc:creator>
  <cp:lastModifiedBy>Jan Christiansen</cp:lastModifiedBy>
  <cp:revision>5</cp:revision>
  <dcterms:created xsi:type="dcterms:W3CDTF">2012-12-13T07:42:30Z</dcterms:created>
  <dcterms:modified xsi:type="dcterms:W3CDTF">2013-03-07T10:46:19Z</dcterms:modified>
</cp:coreProperties>
</file>